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reinaldo@clnoslera.com.ar" TargetMode="External"/><Relationship Id="rId2" Type="http://schemas.openxmlformats.org/officeDocument/2006/relationships/hyperlink" Target="mailto:dgcapurro@hot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526CA-261A-C8F7-E30A-425966B3A0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IVE  </a:t>
            </a:r>
            <a:br>
              <a:rPr lang="es-MX" dirty="0"/>
            </a:br>
            <a:r>
              <a:rPr lang="es-MX" dirty="0"/>
              <a:t>EQUIPO REFERENTE DE OSLERA 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F9C58C-6B27-6F6A-F581-7907A40777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ACC5097-652B-C16A-4D56-81697251A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776773"/>
              </p:ext>
            </p:extLst>
          </p:nvPr>
        </p:nvGraphicFramePr>
        <p:xfrm>
          <a:off x="1751012" y="3880021"/>
          <a:ext cx="8689976" cy="1447801"/>
        </p:xfrm>
        <a:graphic>
          <a:graphicData uri="http://schemas.openxmlformats.org/drawingml/2006/table">
            <a:tbl>
              <a:tblPr/>
              <a:tblGrid>
                <a:gridCol w="2180700">
                  <a:extLst>
                    <a:ext uri="{9D8B030D-6E8A-4147-A177-3AD203B41FA5}">
                      <a16:colId xmlns:a16="http://schemas.microsoft.com/office/drawing/2014/main" val="956791582"/>
                    </a:ext>
                  </a:extLst>
                </a:gridCol>
                <a:gridCol w="1099029">
                  <a:extLst>
                    <a:ext uri="{9D8B030D-6E8A-4147-A177-3AD203B41FA5}">
                      <a16:colId xmlns:a16="http://schemas.microsoft.com/office/drawing/2014/main" val="1850194175"/>
                    </a:ext>
                  </a:extLst>
                </a:gridCol>
                <a:gridCol w="3159201">
                  <a:extLst>
                    <a:ext uri="{9D8B030D-6E8A-4147-A177-3AD203B41FA5}">
                      <a16:colId xmlns:a16="http://schemas.microsoft.com/office/drawing/2014/main" val="2619769402"/>
                    </a:ext>
                  </a:extLst>
                </a:gridCol>
                <a:gridCol w="2251046">
                  <a:extLst>
                    <a:ext uri="{9D8B030D-6E8A-4147-A177-3AD203B41FA5}">
                      <a16:colId xmlns:a16="http://schemas.microsoft.com/office/drawing/2014/main" val="1504620382"/>
                    </a:ext>
                  </a:extLst>
                </a:gridCol>
              </a:tblGrid>
              <a:tr h="523929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y Apellido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Teléfono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4667"/>
                  </a:ext>
                </a:extLst>
              </a:tr>
              <a:tr h="461936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DIEGO CAPURRO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LIC. EN PSICOLOGIA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331-1090/ 2040 INT 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dgcapurro@hotmail.com</a:t>
                      </a:r>
                      <a:endParaRPr lang="es-AR" sz="1200" b="0" i="0" u="sng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091315"/>
                  </a:ext>
                </a:extLst>
              </a:tr>
              <a:tr h="461936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ANIBAL REINALDO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MEDICO AUDITOR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4331-1090/ 2040 INT 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sng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areinaldo@clnoslera.com.ar</a:t>
                      </a:r>
                      <a:endParaRPr lang="es-AR" sz="1200" b="0" i="0" u="sng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5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866308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4</TotalTime>
  <Words>45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 Narrow</vt:lpstr>
      <vt:lpstr>Arial</vt:lpstr>
      <vt:lpstr>Calibri</vt:lpstr>
      <vt:lpstr>Tw Cen MT</vt:lpstr>
      <vt:lpstr>Gota</vt:lpstr>
      <vt:lpstr>IVE   EQUIPO REFERENTE DE OSLERA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2</cp:revision>
  <dcterms:created xsi:type="dcterms:W3CDTF">2025-06-05T15:20:50Z</dcterms:created>
  <dcterms:modified xsi:type="dcterms:W3CDTF">2025-06-05T15:29:33Z</dcterms:modified>
</cp:coreProperties>
</file>